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2A00E1-FC22-4DAF-AC03-1CA549FCFFF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40B740-BCB9-45BF-A187-FA4C3892E0C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CEB8C5C-3ADA-4DC6-BDA9-35D9ED2F27B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A41C74-9584-4004-8CF6-1F267598B1E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A990A2D-FD80-48B5-8C0E-F7C7F890809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BAA2B6E-5EDC-4115-8D4B-A47C95F233A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09B9DDC-C01E-4DF4-A72B-EFC8587C418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E170E9A-12AD-4012-AA73-75988D46EDA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D550ED8-A21B-43C2-82BD-0EEBCCCBF82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17CC1D9-3EA7-451B-A9F0-6CE3A33BAF3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B767177-B855-4B22-AAC9-3C6AECC53AD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6560F0B-F4C8-476E-9829-D7B117180D8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D73D630-03F4-43F0-BC9F-8E88020B792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EE9081E-53BF-457B-8B96-46FFC6EC8A4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6FDEC9E-B61E-4146-A1D8-D49126AFF8B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61F190B-25FD-4C13-BE9B-CD7DE432009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69DD98B-B69D-41AB-A656-5F9B50DFE4E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9579C37-0D6B-4C27-ABC3-C43BC2AE9DC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C30E417-87DA-42EB-8100-311BE85A1A6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157A867-26B1-42C8-8ED2-86FDDA6A592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24A8D24-7E90-42F0-824F-722EB473B1F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FB1522B-2710-4141-B380-4E856596F6F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49A6B78-3899-4B4F-8480-89F98B576ED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318D593-A6E2-4043-A14A-16D8ABA1164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3898173-81DF-44EC-BF9A-F78F919F1DA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987CC5D-FBBE-44F5-9C6C-9827F0A413F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16657D8-55D5-46EB-B959-5CBE268314B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6C5F7A8-1554-4D58-ACC6-DE9367EC158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1D45FF0-81D6-4CBC-8AE3-1E01713A3FD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108C6B9-0CED-40E9-8A2E-4CA8E16DD7D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254EF8-9194-44AB-817E-5E24727630E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81C38BA-917E-4C8E-8EF5-FB372112D35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5B760B-825A-460A-992F-8560BE6759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94C8420-7A29-4538-B8A1-ED5ADF03A41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DDD5840-16FE-49A7-BBF2-786984EEA0F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6BAC6FF-9BC6-4708-98A8-BEA86A10180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2"/>
          <p:cNvGrpSpPr/>
          <p:nvPr/>
        </p:nvGrpSpPr>
        <p:grpSpPr>
          <a:xfrm>
            <a:off x="0" y="228600"/>
            <a:ext cx="2849760" cy="6636960"/>
            <a:chOff x="0" y="228600"/>
            <a:chExt cx="2849760" cy="6636960"/>
          </a:xfrm>
        </p:grpSpPr>
        <p:sp>
          <p:nvSpPr>
            <p:cNvPr id="34" name="Freeform 11"/>
            <p:cNvSpPr/>
            <p:nvPr/>
          </p:nvSpPr>
          <p:spPr>
            <a:xfrm>
              <a:off x="0" y="2575080"/>
              <a:ext cx="99000" cy="624240"/>
            </a:xfrm>
            <a:custGeom>
              <a:avLst/>
              <a:gdLst>
                <a:gd name="textAreaLeft" fmla="*/ 0 w 99000"/>
                <a:gd name="textAreaRight" fmla="*/ 100800 w 99000"/>
                <a:gd name="textAreaTop" fmla="*/ 0 h 624240"/>
                <a:gd name="textAreaBottom" fmla="*/ 626040 h 62424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4760" cy="2320560"/>
            </a:xfrm>
            <a:custGeom>
              <a:avLst/>
              <a:gdLst>
                <a:gd name="textAreaLeft" fmla="*/ 0 w 644760"/>
                <a:gd name="textAreaRight" fmla="*/ 646560 w 644760"/>
                <a:gd name="textAreaTop" fmla="*/ 0 h 2320560"/>
                <a:gd name="textAreaBottom" fmla="*/ 2322360 h 232056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" name="Freeform 13"/>
            <p:cNvSpPr/>
            <p:nvPr/>
          </p:nvSpPr>
          <p:spPr>
            <a:xfrm>
              <a:off x="807120" y="5447160"/>
              <a:ext cx="607680" cy="1418400"/>
            </a:xfrm>
            <a:custGeom>
              <a:avLst/>
              <a:gdLst>
                <a:gd name="textAreaLeft" fmla="*/ 0 w 607680"/>
                <a:gd name="textAreaRight" fmla="*/ 609480 w 607680"/>
                <a:gd name="textAreaTop" fmla="*/ 0 h 1418400"/>
                <a:gd name="textAreaBottom" fmla="*/ 1420200 h 141840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" name="Freeform 14"/>
            <p:cNvSpPr/>
            <p:nvPr/>
          </p:nvSpPr>
          <p:spPr>
            <a:xfrm>
              <a:off x="959760" y="6503760"/>
              <a:ext cx="169560" cy="361800"/>
            </a:xfrm>
            <a:custGeom>
              <a:avLst/>
              <a:gdLst>
                <a:gd name="textAreaLeft" fmla="*/ 0 w 169560"/>
                <a:gd name="textAreaRight" fmla="*/ 171360 w 169560"/>
                <a:gd name="textAreaTop" fmla="*/ 0 h 361800"/>
                <a:gd name="textAreaBottom" fmla="*/ 363600 h 36180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" name="Freeform 15"/>
            <p:cNvSpPr/>
            <p:nvPr/>
          </p:nvSpPr>
          <p:spPr>
            <a:xfrm>
              <a:off x="100800" y="3201120"/>
              <a:ext cx="820080" cy="3326760"/>
            </a:xfrm>
            <a:custGeom>
              <a:avLst/>
              <a:gdLst>
                <a:gd name="textAreaLeft" fmla="*/ 0 w 820080"/>
                <a:gd name="textAreaRight" fmla="*/ 821880 w 820080"/>
                <a:gd name="textAreaTop" fmla="*/ 0 h 3326760"/>
                <a:gd name="textAreaBottom" fmla="*/ 3328560 h 332676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4400" cy="2926080"/>
            </a:xfrm>
            <a:custGeom>
              <a:avLst/>
              <a:gdLst>
                <a:gd name="textAreaLeft" fmla="*/ 0 w 104400"/>
                <a:gd name="textAreaRight" fmla="*/ 106200 w 104400"/>
                <a:gd name="textAreaTop" fmla="*/ 0 h 2926080"/>
                <a:gd name="textAreaBottom" fmla="*/ 2927880 h 292608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6320" cy="492120"/>
            </a:xfrm>
            <a:custGeom>
              <a:avLst/>
              <a:gdLst>
                <a:gd name="textAreaLeft" fmla="*/ 0 w 76320"/>
                <a:gd name="textAreaRight" fmla="*/ 78120 w 76320"/>
                <a:gd name="textAreaTop" fmla="*/ 0 h 492120"/>
                <a:gd name="textAreaBottom" fmla="*/ 493920 h 49212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88280" cy="1023120"/>
            </a:xfrm>
            <a:custGeom>
              <a:avLst/>
              <a:gdLst>
                <a:gd name="textAreaLeft" fmla="*/ 0 w 188280"/>
                <a:gd name="textAreaRight" fmla="*/ 190080 w 188280"/>
                <a:gd name="textAreaTop" fmla="*/ 0 h 1023120"/>
                <a:gd name="textAreaBottom" fmla="*/ 1024920 h 102312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Freeform 19"/>
            <p:cNvSpPr/>
            <p:nvPr/>
          </p:nvSpPr>
          <p:spPr>
            <a:xfrm>
              <a:off x="775440" y="1398960"/>
              <a:ext cx="2074320" cy="4046400"/>
            </a:xfrm>
            <a:custGeom>
              <a:avLst/>
              <a:gdLst>
                <a:gd name="textAreaLeft" fmla="*/ 0 w 2074320"/>
                <a:gd name="textAreaRight" fmla="*/ 2076120 w 2074320"/>
                <a:gd name="textAreaTop" fmla="*/ 0 h 4046400"/>
                <a:gd name="textAreaBottom" fmla="*/ 4048200 h 404640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" name="Freeform 20"/>
            <p:cNvSpPr/>
            <p:nvPr/>
          </p:nvSpPr>
          <p:spPr>
            <a:xfrm>
              <a:off x="922680" y="6530040"/>
              <a:ext cx="160200" cy="335520"/>
            </a:xfrm>
            <a:custGeom>
              <a:avLst/>
              <a:gdLst>
                <a:gd name="textAreaLeft" fmla="*/ 0 w 160200"/>
                <a:gd name="textAreaRight" fmla="*/ 162000 w 160200"/>
                <a:gd name="textAreaTop" fmla="*/ 0 h 335520"/>
                <a:gd name="textAreaBottom" fmla="*/ 337320 h 33552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" name="Freeform 21"/>
            <p:cNvSpPr/>
            <p:nvPr/>
          </p:nvSpPr>
          <p:spPr>
            <a:xfrm>
              <a:off x="769680" y="5359320"/>
              <a:ext cx="35640" cy="219960"/>
            </a:xfrm>
            <a:custGeom>
              <a:avLst/>
              <a:gdLst>
                <a:gd name="textAreaLeft" fmla="*/ 0 w 35640"/>
                <a:gd name="textAreaRight" fmla="*/ 37440 w 35640"/>
                <a:gd name="textAreaTop" fmla="*/ 0 h 219960"/>
                <a:gd name="textAreaBottom" fmla="*/ 221760 h 21996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" name="Freeform 22"/>
            <p:cNvSpPr/>
            <p:nvPr/>
          </p:nvSpPr>
          <p:spPr>
            <a:xfrm>
              <a:off x="849960" y="6244560"/>
              <a:ext cx="236880" cy="620640"/>
            </a:xfrm>
            <a:custGeom>
              <a:avLst/>
              <a:gdLst>
                <a:gd name="textAreaLeft" fmla="*/ 0 w 236880"/>
                <a:gd name="textAreaRight" fmla="*/ 238680 w 236880"/>
                <a:gd name="textAreaTop" fmla="*/ 0 h 620640"/>
                <a:gd name="textAreaBottom" fmla="*/ 622440 h 62064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27360" y="-720"/>
            <a:ext cx="2354760" cy="6852240"/>
            <a:chOff x="27360" y="-720"/>
            <a:chExt cx="2354760" cy="6852240"/>
          </a:xfrm>
        </p:grpSpPr>
        <p:sp>
          <p:nvSpPr>
            <p:cNvPr id="14" name="Freeform 27"/>
            <p:cNvSpPr/>
            <p:nvPr/>
          </p:nvSpPr>
          <p:spPr>
            <a:xfrm>
              <a:off x="27360" y="-720"/>
              <a:ext cx="492480" cy="4399200"/>
            </a:xfrm>
            <a:custGeom>
              <a:avLst/>
              <a:gdLst>
                <a:gd name="textAreaLeft" fmla="*/ 0 w 492480"/>
                <a:gd name="textAreaRight" fmla="*/ 494280 w 492480"/>
                <a:gd name="textAreaTop" fmla="*/ 0 h 4399200"/>
                <a:gd name="textAreaBottom" fmla="*/ 4401000 h 439920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" name="Freeform 28"/>
            <p:cNvSpPr/>
            <p:nvPr/>
          </p:nvSpPr>
          <p:spPr>
            <a:xfrm>
              <a:off x="550440" y="4316400"/>
              <a:ext cx="421560" cy="1578960"/>
            </a:xfrm>
            <a:custGeom>
              <a:avLst/>
              <a:gdLst>
                <a:gd name="textAreaLeft" fmla="*/ 0 w 421560"/>
                <a:gd name="textAreaRight" fmla="*/ 423360 w 421560"/>
                <a:gd name="textAreaTop" fmla="*/ 0 h 1578960"/>
                <a:gd name="textAreaBottom" fmla="*/ 1580760 h 157896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" name="Freeform 29"/>
            <p:cNvSpPr/>
            <p:nvPr/>
          </p:nvSpPr>
          <p:spPr>
            <a:xfrm>
              <a:off x="1006200" y="5862600"/>
              <a:ext cx="429120" cy="988920"/>
            </a:xfrm>
            <a:custGeom>
              <a:avLst/>
              <a:gdLst>
                <a:gd name="textAreaLeft" fmla="*/ 0 w 429120"/>
                <a:gd name="textAreaRight" fmla="*/ 430920 w 429120"/>
                <a:gd name="textAreaTop" fmla="*/ 0 h 988920"/>
                <a:gd name="textAreaBottom" fmla="*/ 990720 h 98892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" name="Freeform 30"/>
            <p:cNvSpPr/>
            <p:nvPr/>
          </p:nvSpPr>
          <p:spPr>
            <a:xfrm>
              <a:off x="521640" y="4364280"/>
              <a:ext cx="550080" cy="2234160"/>
            </a:xfrm>
            <a:custGeom>
              <a:avLst/>
              <a:gdLst>
                <a:gd name="textAreaLeft" fmla="*/ 0 w 550080"/>
                <a:gd name="textAreaRight" fmla="*/ 551880 w 550080"/>
                <a:gd name="textAreaTop" fmla="*/ 0 h 2234160"/>
                <a:gd name="textAreaBottom" fmla="*/ 2235960 h 223416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" name="Freeform 31"/>
            <p:cNvSpPr/>
            <p:nvPr/>
          </p:nvSpPr>
          <p:spPr>
            <a:xfrm>
              <a:off x="468000" y="1289160"/>
              <a:ext cx="172440" cy="3025440"/>
            </a:xfrm>
            <a:custGeom>
              <a:avLst/>
              <a:gdLst>
                <a:gd name="textAreaLeft" fmla="*/ 0 w 172440"/>
                <a:gd name="textAreaRight" fmla="*/ 174240 w 172440"/>
                <a:gd name="textAreaTop" fmla="*/ 0 h 3025440"/>
                <a:gd name="textAreaBottom" fmla="*/ 3027240 h 302544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" name="Freeform 32"/>
            <p:cNvSpPr/>
            <p:nvPr/>
          </p:nvSpPr>
          <p:spPr>
            <a:xfrm>
              <a:off x="1111680" y="6571440"/>
              <a:ext cx="132480" cy="279720"/>
            </a:xfrm>
            <a:custGeom>
              <a:avLst/>
              <a:gdLst>
                <a:gd name="textAreaLeft" fmla="*/ 0 w 132480"/>
                <a:gd name="textAreaRight" fmla="*/ 134280 w 132480"/>
                <a:gd name="textAreaTop" fmla="*/ 0 h 279720"/>
                <a:gd name="textAreaBottom" fmla="*/ 281520 h 27972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" name="Freeform 33"/>
            <p:cNvSpPr/>
            <p:nvPr/>
          </p:nvSpPr>
          <p:spPr>
            <a:xfrm>
              <a:off x="502560" y="4107600"/>
              <a:ext cx="80640" cy="509760"/>
            </a:xfrm>
            <a:custGeom>
              <a:avLst/>
              <a:gdLst>
                <a:gd name="textAreaLeft" fmla="*/ 0 w 80640"/>
                <a:gd name="textAreaRight" fmla="*/ 82440 w 80640"/>
                <a:gd name="textAreaTop" fmla="*/ 0 h 509760"/>
                <a:gd name="textAreaBottom" fmla="*/ 511560 h 5097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Freeform 34"/>
            <p:cNvSpPr/>
            <p:nvPr/>
          </p:nvSpPr>
          <p:spPr>
            <a:xfrm>
              <a:off x="973800" y="3145680"/>
              <a:ext cx="1408320" cy="2715120"/>
            </a:xfrm>
            <a:custGeom>
              <a:avLst/>
              <a:gdLst>
                <a:gd name="textAreaLeft" fmla="*/ 0 w 1408320"/>
                <a:gd name="textAreaRight" fmla="*/ 1410120 w 1408320"/>
                <a:gd name="textAreaTop" fmla="*/ 0 h 2715120"/>
                <a:gd name="textAreaBottom" fmla="*/ 2716920 h 271512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" name="Freeform 35"/>
            <p:cNvSpPr/>
            <p:nvPr/>
          </p:nvSpPr>
          <p:spPr>
            <a:xfrm>
              <a:off x="1073520" y="6600240"/>
              <a:ext cx="118800" cy="251280"/>
            </a:xfrm>
            <a:custGeom>
              <a:avLst/>
              <a:gdLst>
                <a:gd name="textAreaLeft" fmla="*/ 0 w 118800"/>
                <a:gd name="textAreaRight" fmla="*/ 120600 w 118800"/>
                <a:gd name="textAreaTop" fmla="*/ 0 h 251280"/>
                <a:gd name="textAreaBottom" fmla="*/ 253080 h 25128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" name="Freeform 36"/>
            <p:cNvSpPr/>
            <p:nvPr/>
          </p:nvSpPr>
          <p:spPr>
            <a:xfrm>
              <a:off x="973800" y="5897160"/>
              <a:ext cx="136080" cy="672480"/>
            </a:xfrm>
            <a:custGeom>
              <a:avLst/>
              <a:gdLst>
                <a:gd name="textAreaLeft" fmla="*/ 0 w 136080"/>
                <a:gd name="textAreaRight" fmla="*/ 137880 w 136080"/>
                <a:gd name="textAreaTop" fmla="*/ 0 h 672480"/>
                <a:gd name="textAreaBottom" fmla="*/ 674280 h 67248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" name="Freeform 37"/>
            <p:cNvSpPr/>
            <p:nvPr/>
          </p:nvSpPr>
          <p:spPr>
            <a:xfrm>
              <a:off x="973800" y="5772600"/>
              <a:ext cx="36360" cy="226080"/>
            </a:xfrm>
            <a:custGeom>
              <a:avLst/>
              <a:gdLst>
                <a:gd name="textAreaLeft" fmla="*/ 0 w 36360"/>
                <a:gd name="textAreaRight" fmla="*/ 38160 w 36360"/>
                <a:gd name="textAreaTop" fmla="*/ 0 h 226080"/>
                <a:gd name="textAreaBottom" fmla="*/ 227880 h 22608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08800" cy="528840"/>
            </a:xfrm>
            <a:custGeom>
              <a:avLst/>
              <a:gdLst>
                <a:gd name="textAreaLeft" fmla="*/ 0 w 208800"/>
                <a:gd name="textAreaRight" fmla="*/ 210600 w 208800"/>
                <a:gd name="textAreaTop" fmla="*/ 0 h 528840"/>
                <a:gd name="textAreaBottom" fmla="*/ 530640 h 52884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6" name="Rectangle 6"/>
          <p:cNvSpPr/>
          <p:nvPr/>
        </p:nvSpPr>
        <p:spPr>
          <a:xfrm>
            <a:off x="0" y="0"/>
            <a:ext cx="181080" cy="6856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" name="Freeform 6"/>
          <p:cNvSpPr/>
          <p:nvPr/>
        </p:nvSpPr>
        <p:spPr>
          <a:xfrm>
            <a:off x="0" y="4323960"/>
            <a:ext cx="1742760" cy="776880"/>
          </a:xfrm>
          <a:custGeom>
            <a:avLst/>
            <a:gdLst>
              <a:gd name="textAreaLeft" fmla="*/ 0 w 1742760"/>
              <a:gd name="textAreaRight" fmla="*/ 1744560 w 1742760"/>
              <a:gd name="textAreaTop" fmla="*/ 0 h 776880"/>
              <a:gd name="textAreaBottom" fmla="*/ 778680 h 776880"/>
            </a:gdLst>
            <a:ahLst/>
            <a:cxn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ftr" idx="1"/>
          </p:nvPr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sldNum" idx="2"/>
          </p:nvPr>
        </p:nvSpPr>
        <p:spPr>
          <a:xfrm>
            <a:off x="531720" y="4529520"/>
            <a:ext cx="77796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9476C6D-B4E3-4480-B3A1-42E830D2C511}" type="slidenum">
              <a:rPr lang="cs-CZ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cs-CZ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3"/>
          </p:nvPr>
        </p:nvSpPr>
        <p:spPr>
          <a:xfrm>
            <a:off x="10361520" y="6130440"/>
            <a:ext cx="1144440" cy="368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2"/>
          <p:cNvGrpSpPr/>
          <p:nvPr/>
        </p:nvGrpSpPr>
        <p:grpSpPr>
          <a:xfrm>
            <a:off x="0" y="228600"/>
            <a:ext cx="2849760" cy="6636960"/>
            <a:chOff x="0" y="228600"/>
            <a:chExt cx="2849760" cy="6636960"/>
          </a:xfrm>
        </p:grpSpPr>
        <p:sp>
          <p:nvSpPr>
            <p:cNvPr id="70" name="Freeform 11"/>
            <p:cNvSpPr/>
            <p:nvPr/>
          </p:nvSpPr>
          <p:spPr>
            <a:xfrm>
              <a:off x="0" y="2575080"/>
              <a:ext cx="99000" cy="624240"/>
            </a:xfrm>
            <a:custGeom>
              <a:avLst/>
              <a:gdLst>
                <a:gd name="textAreaLeft" fmla="*/ 0 w 99000"/>
                <a:gd name="textAreaRight" fmla="*/ 100800 w 99000"/>
                <a:gd name="textAreaTop" fmla="*/ 0 h 624240"/>
                <a:gd name="textAreaBottom" fmla="*/ 626040 h 62424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" name="Freeform 12"/>
            <p:cNvSpPr/>
            <p:nvPr/>
          </p:nvSpPr>
          <p:spPr>
            <a:xfrm>
              <a:off x="128520" y="3156480"/>
              <a:ext cx="644760" cy="2320560"/>
            </a:xfrm>
            <a:custGeom>
              <a:avLst/>
              <a:gdLst>
                <a:gd name="textAreaLeft" fmla="*/ 0 w 644760"/>
                <a:gd name="textAreaRight" fmla="*/ 646560 w 644760"/>
                <a:gd name="textAreaTop" fmla="*/ 0 h 2320560"/>
                <a:gd name="textAreaBottom" fmla="*/ 2322360 h 232056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" name="Freeform 13"/>
            <p:cNvSpPr/>
            <p:nvPr/>
          </p:nvSpPr>
          <p:spPr>
            <a:xfrm>
              <a:off x="807120" y="5447160"/>
              <a:ext cx="607680" cy="1418400"/>
            </a:xfrm>
            <a:custGeom>
              <a:avLst/>
              <a:gdLst>
                <a:gd name="textAreaLeft" fmla="*/ 0 w 607680"/>
                <a:gd name="textAreaRight" fmla="*/ 609480 w 607680"/>
                <a:gd name="textAreaTop" fmla="*/ 0 h 1418400"/>
                <a:gd name="textAreaBottom" fmla="*/ 1420200 h 141840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" name="Freeform 14"/>
            <p:cNvSpPr/>
            <p:nvPr/>
          </p:nvSpPr>
          <p:spPr>
            <a:xfrm>
              <a:off x="959760" y="6503760"/>
              <a:ext cx="169560" cy="361800"/>
            </a:xfrm>
            <a:custGeom>
              <a:avLst/>
              <a:gdLst>
                <a:gd name="textAreaLeft" fmla="*/ 0 w 169560"/>
                <a:gd name="textAreaRight" fmla="*/ 171360 w 169560"/>
                <a:gd name="textAreaTop" fmla="*/ 0 h 361800"/>
                <a:gd name="textAreaBottom" fmla="*/ 363600 h 36180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Freeform 15"/>
            <p:cNvSpPr/>
            <p:nvPr/>
          </p:nvSpPr>
          <p:spPr>
            <a:xfrm>
              <a:off x="100800" y="3201120"/>
              <a:ext cx="820080" cy="3326760"/>
            </a:xfrm>
            <a:custGeom>
              <a:avLst/>
              <a:gdLst>
                <a:gd name="textAreaLeft" fmla="*/ 0 w 820080"/>
                <a:gd name="textAreaRight" fmla="*/ 821880 w 820080"/>
                <a:gd name="textAreaTop" fmla="*/ 0 h 3326760"/>
                <a:gd name="textAreaBottom" fmla="*/ 3328560 h 332676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" name="Freeform 16"/>
            <p:cNvSpPr/>
            <p:nvPr/>
          </p:nvSpPr>
          <p:spPr>
            <a:xfrm>
              <a:off x="22320" y="228600"/>
              <a:ext cx="104400" cy="2926080"/>
            </a:xfrm>
            <a:custGeom>
              <a:avLst/>
              <a:gdLst>
                <a:gd name="textAreaLeft" fmla="*/ 0 w 104400"/>
                <a:gd name="textAreaRight" fmla="*/ 106200 w 104400"/>
                <a:gd name="textAreaTop" fmla="*/ 0 h 2926080"/>
                <a:gd name="textAreaBottom" fmla="*/ 2927880 h 292608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6" name="Freeform 17"/>
            <p:cNvSpPr/>
            <p:nvPr/>
          </p:nvSpPr>
          <p:spPr>
            <a:xfrm>
              <a:off x="78120" y="2944080"/>
              <a:ext cx="76320" cy="492120"/>
            </a:xfrm>
            <a:custGeom>
              <a:avLst/>
              <a:gdLst>
                <a:gd name="textAreaLeft" fmla="*/ 0 w 76320"/>
                <a:gd name="textAreaRight" fmla="*/ 78120 w 76320"/>
                <a:gd name="textAreaTop" fmla="*/ 0 h 492120"/>
                <a:gd name="textAreaBottom" fmla="*/ 493920 h 49212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" name="Freeform 18"/>
            <p:cNvSpPr/>
            <p:nvPr/>
          </p:nvSpPr>
          <p:spPr>
            <a:xfrm>
              <a:off x="769680" y="5478840"/>
              <a:ext cx="188280" cy="1023120"/>
            </a:xfrm>
            <a:custGeom>
              <a:avLst/>
              <a:gdLst>
                <a:gd name="textAreaLeft" fmla="*/ 0 w 188280"/>
                <a:gd name="textAreaRight" fmla="*/ 190080 w 188280"/>
                <a:gd name="textAreaTop" fmla="*/ 0 h 1023120"/>
                <a:gd name="textAreaBottom" fmla="*/ 1024920 h 102312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" name="Freeform 19"/>
            <p:cNvSpPr/>
            <p:nvPr/>
          </p:nvSpPr>
          <p:spPr>
            <a:xfrm>
              <a:off x="775440" y="1398960"/>
              <a:ext cx="2074320" cy="4046400"/>
            </a:xfrm>
            <a:custGeom>
              <a:avLst/>
              <a:gdLst>
                <a:gd name="textAreaLeft" fmla="*/ 0 w 2074320"/>
                <a:gd name="textAreaRight" fmla="*/ 2076120 w 2074320"/>
                <a:gd name="textAreaTop" fmla="*/ 0 h 4046400"/>
                <a:gd name="textAreaBottom" fmla="*/ 4048200 h 404640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9" name="Freeform 20"/>
            <p:cNvSpPr/>
            <p:nvPr/>
          </p:nvSpPr>
          <p:spPr>
            <a:xfrm>
              <a:off x="922680" y="6530040"/>
              <a:ext cx="160200" cy="335520"/>
            </a:xfrm>
            <a:custGeom>
              <a:avLst/>
              <a:gdLst>
                <a:gd name="textAreaLeft" fmla="*/ 0 w 160200"/>
                <a:gd name="textAreaRight" fmla="*/ 162000 w 160200"/>
                <a:gd name="textAreaTop" fmla="*/ 0 h 335520"/>
                <a:gd name="textAreaBottom" fmla="*/ 337320 h 33552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0" name="Freeform 21"/>
            <p:cNvSpPr/>
            <p:nvPr/>
          </p:nvSpPr>
          <p:spPr>
            <a:xfrm>
              <a:off x="769680" y="5359320"/>
              <a:ext cx="35640" cy="219960"/>
            </a:xfrm>
            <a:custGeom>
              <a:avLst/>
              <a:gdLst>
                <a:gd name="textAreaLeft" fmla="*/ 0 w 35640"/>
                <a:gd name="textAreaRight" fmla="*/ 37440 w 35640"/>
                <a:gd name="textAreaTop" fmla="*/ 0 h 219960"/>
                <a:gd name="textAreaBottom" fmla="*/ 221760 h 21996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" name="Freeform 22"/>
            <p:cNvSpPr/>
            <p:nvPr/>
          </p:nvSpPr>
          <p:spPr>
            <a:xfrm>
              <a:off x="849960" y="6244560"/>
              <a:ext cx="236880" cy="620640"/>
            </a:xfrm>
            <a:custGeom>
              <a:avLst/>
              <a:gdLst>
                <a:gd name="textAreaLeft" fmla="*/ 0 w 236880"/>
                <a:gd name="textAreaRight" fmla="*/ 238680 w 236880"/>
                <a:gd name="textAreaTop" fmla="*/ 0 h 620640"/>
                <a:gd name="textAreaBottom" fmla="*/ 622440 h 62064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82" name="Group 9"/>
          <p:cNvGrpSpPr/>
          <p:nvPr/>
        </p:nvGrpSpPr>
        <p:grpSpPr>
          <a:xfrm>
            <a:off x="27360" y="-720"/>
            <a:ext cx="2354760" cy="6852240"/>
            <a:chOff x="27360" y="-720"/>
            <a:chExt cx="2354760" cy="6852240"/>
          </a:xfrm>
        </p:grpSpPr>
        <p:sp>
          <p:nvSpPr>
            <p:cNvPr id="83" name="Freeform 27"/>
            <p:cNvSpPr/>
            <p:nvPr/>
          </p:nvSpPr>
          <p:spPr>
            <a:xfrm>
              <a:off x="27360" y="-720"/>
              <a:ext cx="492480" cy="4399200"/>
            </a:xfrm>
            <a:custGeom>
              <a:avLst/>
              <a:gdLst>
                <a:gd name="textAreaLeft" fmla="*/ 0 w 492480"/>
                <a:gd name="textAreaRight" fmla="*/ 494280 w 492480"/>
                <a:gd name="textAreaTop" fmla="*/ 0 h 4399200"/>
                <a:gd name="textAreaBottom" fmla="*/ 4401000 h 439920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4" name="Freeform 28"/>
            <p:cNvSpPr/>
            <p:nvPr/>
          </p:nvSpPr>
          <p:spPr>
            <a:xfrm>
              <a:off x="550440" y="4316400"/>
              <a:ext cx="421560" cy="1578960"/>
            </a:xfrm>
            <a:custGeom>
              <a:avLst/>
              <a:gdLst>
                <a:gd name="textAreaLeft" fmla="*/ 0 w 421560"/>
                <a:gd name="textAreaRight" fmla="*/ 423360 w 421560"/>
                <a:gd name="textAreaTop" fmla="*/ 0 h 1578960"/>
                <a:gd name="textAreaBottom" fmla="*/ 1580760 h 157896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" name="Freeform 29"/>
            <p:cNvSpPr/>
            <p:nvPr/>
          </p:nvSpPr>
          <p:spPr>
            <a:xfrm>
              <a:off x="1006200" y="5862600"/>
              <a:ext cx="429120" cy="988920"/>
            </a:xfrm>
            <a:custGeom>
              <a:avLst/>
              <a:gdLst>
                <a:gd name="textAreaLeft" fmla="*/ 0 w 429120"/>
                <a:gd name="textAreaRight" fmla="*/ 430920 w 429120"/>
                <a:gd name="textAreaTop" fmla="*/ 0 h 988920"/>
                <a:gd name="textAreaBottom" fmla="*/ 990720 h 98892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" name="Freeform 30"/>
            <p:cNvSpPr/>
            <p:nvPr/>
          </p:nvSpPr>
          <p:spPr>
            <a:xfrm>
              <a:off x="521640" y="4364280"/>
              <a:ext cx="550080" cy="2234160"/>
            </a:xfrm>
            <a:custGeom>
              <a:avLst/>
              <a:gdLst>
                <a:gd name="textAreaLeft" fmla="*/ 0 w 550080"/>
                <a:gd name="textAreaRight" fmla="*/ 551880 w 550080"/>
                <a:gd name="textAreaTop" fmla="*/ 0 h 2234160"/>
                <a:gd name="textAreaBottom" fmla="*/ 2235960 h 223416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7" name="Freeform 31"/>
            <p:cNvSpPr/>
            <p:nvPr/>
          </p:nvSpPr>
          <p:spPr>
            <a:xfrm>
              <a:off x="468000" y="1289160"/>
              <a:ext cx="172440" cy="3025440"/>
            </a:xfrm>
            <a:custGeom>
              <a:avLst/>
              <a:gdLst>
                <a:gd name="textAreaLeft" fmla="*/ 0 w 172440"/>
                <a:gd name="textAreaRight" fmla="*/ 174240 w 172440"/>
                <a:gd name="textAreaTop" fmla="*/ 0 h 3025440"/>
                <a:gd name="textAreaBottom" fmla="*/ 3027240 h 302544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" name="Freeform 32"/>
            <p:cNvSpPr/>
            <p:nvPr/>
          </p:nvSpPr>
          <p:spPr>
            <a:xfrm>
              <a:off x="1111680" y="6571440"/>
              <a:ext cx="132480" cy="279720"/>
            </a:xfrm>
            <a:custGeom>
              <a:avLst/>
              <a:gdLst>
                <a:gd name="textAreaLeft" fmla="*/ 0 w 132480"/>
                <a:gd name="textAreaRight" fmla="*/ 134280 w 132480"/>
                <a:gd name="textAreaTop" fmla="*/ 0 h 279720"/>
                <a:gd name="textAreaBottom" fmla="*/ 281520 h 27972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" name="Freeform 33"/>
            <p:cNvSpPr/>
            <p:nvPr/>
          </p:nvSpPr>
          <p:spPr>
            <a:xfrm>
              <a:off x="502560" y="4107600"/>
              <a:ext cx="80640" cy="509760"/>
            </a:xfrm>
            <a:custGeom>
              <a:avLst/>
              <a:gdLst>
                <a:gd name="textAreaLeft" fmla="*/ 0 w 80640"/>
                <a:gd name="textAreaRight" fmla="*/ 82440 w 80640"/>
                <a:gd name="textAreaTop" fmla="*/ 0 h 509760"/>
                <a:gd name="textAreaBottom" fmla="*/ 511560 h 5097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0" name="Freeform 34"/>
            <p:cNvSpPr/>
            <p:nvPr/>
          </p:nvSpPr>
          <p:spPr>
            <a:xfrm>
              <a:off x="973800" y="3145680"/>
              <a:ext cx="1408320" cy="2715120"/>
            </a:xfrm>
            <a:custGeom>
              <a:avLst/>
              <a:gdLst>
                <a:gd name="textAreaLeft" fmla="*/ 0 w 1408320"/>
                <a:gd name="textAreaRight" fmla="*/ 1410120 w 1408320"/>
                <a:gd name="textAreaTop" fmla="*/ 0 h 2715120"/>
                <a:gd name="textAreaBottom" fmla="*/ 2716920 h 271512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1" name="Freeform 35"/>
            <p:cNvSpPr/>
            <p:nvPr/>
          </p:nvSpPr>
          <p:spPr>
            <a:xfrm>
              <a:off x="1073520" y="6600240"/>
              <a:ext cx="118800" cy="251280"/>
            </a:xfrm>
            <a:custGeom>
              <a:avLst/>
              <a:gdLst>
                <a:gd name="textAreaLeft" fmla="*/ 0 w 118800"/>
                <a:gd name="textAreaRight" fmla="*/ 120600 w 118800"/>
                <a:gd name="textAreaTop" fmla="*/ 0 h 251280"/>
                <a:gd name="textAreaBottom" fmla="*/ 253080 h 25128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" name="Freeform 36"/>
            <p:cNvSpPr/>
            <p:nvPr/>
          </p:nvSpPr>
          <p:spPr>
            <a:xfrm>
              <a:off x="973800" y="5897160"/>
              <a:ext cx="136080" cy="672480"/>
            </a:xfrm>
            <a:custGeom>
              <a:avLst/>
              <a:gdLst>
                <a:gd name="textAreaLeft" fmla="*/ 0 w 136080"/>
                <a:gd name="textAreaRight" fmla="*/ 137880 w 136080"/>
                <a:gd name="textAreaTop" fmla="*/ 0 h 672480"/>
                <a:gd name="textAreaBottom" fmla="*/ 674280 h 67248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" name="Freeform 37"/>
            <p:cNvSpPr/>
            <p:nvPr/>
          </p:nvSpPr>
          <p:spPr>
            <a:xfrm>
              <a:off x="973800" y="5772600"/>
              <a:ext cx="36360" cy="226080"/>
            </a:xfrm>
            <a:custGeom>
              <a:avLst/>
              <a:gdLst>
                <a:gd name="textAreaLeft" fmla="*/ 0 w 36360"/>
                <a:gd name="textAreaRight" fmla="*/ 38160 w 36360"/>
                <a:gd name="textAreaTop" fmla="*/ 0 h 226080"/>
                <a:gd name="textAreaBottom" fmla="*/ 227880 h 22608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4" name="Freeform 38"/>
            <p:cNvSpPr/>
            <p:nvPr/>
          </p:nvSpPr>
          <p:spPr>
            <a:xfrm>
              <a:off x="1006200" y="6322680"/>
              <a:ext cx="208800" cy="528840"/>
            </a:xfrm>
            <a:custGeom>
              <a:avLst/>
              <a:gdLst>
                <a:gd name="textAreaLeft" fmla="*/ 0 w 208800"/>
                <a:gd name="textAreaRight" fmla="*/ 210600 w 208800"/>
                <a:gd name="textAreaTop" fmla="*/ 0 h 528840"/>
                <a:gd name="textAreaBottom" fmla="*/ 530640 h 52884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5" name="Rectangle 6"/>
          <p:cNvSpPr/>
          <p:nvPr/>
        </p:nvSpPr>
        <p:spPr>
          <a:xfrm>
            <a:off x="0" y="0"/>
            <a:ext cx="181080" cy="6856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6" name="Freeform 11"/>
          <p:cNvSpPr/>
          <p:nvPr/>
        </p:nvSpPr>
        <p:spPr>
          <a:xfrm flipV="1">
            <a:off x="-2520" y="711000"/>
            <a:ext cx="1586880" cy="505440"/>
          </a:xfrm>
          <a:custGeom>
            <a:avLst/>
            <a:gdLst>
              <a:gd name="textAreaLeft" fmla="*/ 0 w 1586880"/>
              <a:gd name="textAreaRight" fmla="*/ 1588680 w 1586880"/>
              <a:gd name="textAreaTop" fmla="*/ 1080 h 505440"/>
              <a:gd name="textAreaBottom" fmla="*/ 508320 h 50544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ftr" idx="4"/>
          </p:nvPr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&lt;zápatí&gt;</a:t>
            </a:r>
          </a:p>
        </p:txBody>
      </p:sp>
      <p:sp>
        <p:nvSpPr>
          <p:cNvPr id="98" name="PlaceHolder 2"/>
          <p:cNvSpPr>
            <a:spLocks noGrp="1"/>
          </p:cNvSpPr>
          <p:nvPr>
            <p:ph type="sldNum" idx="5"/>
          </p:nvPr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E428DB7-01D6-41A7-9CF8-1EE75430EDB9}" type="slidenum">
              <a:rPr lang="cs-CZ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cs-CZ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dt" idx="6"/>
          </p:nvPr>
        </p:nvSpPr>
        <p:spPr>
          <a:xfrm>
            <a:off x="10361520" y="6130440"/>
            <a:ext cx="1144440" cy="368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  <p:sp>
        <p:nvSpPr>
          <p:cNvPr id="10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22"/>
          <p:cNvGrpSpPr/>
          <p:nvPr/>
        </p:nvGrpSpPr>
        <p:grpSpPr>
          <a:xfrm>
            <a:off x="0" y="228600"/>
            <a:ext cx="2849760" cy="6636960"/>
            <a:chOff x="0" y="228600"/>
            <a:chExt cx="2849760" cy="6636960"/>
          </a:xfrm>
        </p:grpSpPr>
        <p:sp>
          <p:nvSpPr>
            <p:cNvPr id="139" name="Freeform 11"/>
            <p:cNvSpPr/>
            <p:nvPr/>
          </p:nvSpPr>
          <p:spPr>
            <a:xfrm>
              <a:off x="0" y="2575080"/>
              <a:ext cx="99000" cy="624240"/>
            </a:xfrm>
            <a:custGeom>
              <a:avLst/>
              <a:gdLst>
                <a:gd name="textAreaLeft" fmla="*/ 0 w 99000"/>
                <a:gd name="textAreaRight" fmla="*/ 100800 w 99000"/>
                <a:gd name="textAreaTop" fmla="*/ 0 h 624240"/>
                <a:gd name="textAreaBottom" fmla="*/ 626040 h 62424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" name="Freeform 12"/>
            <p:cNvSpPr/>
            <p:nvPr/>
          </p:nvSpPr>
          <p:spPr>
            <a:xfrm>
              <a:off x="128520" y="3156480"/>
              <a:ext cx="644760" cy="2320560"/>
            </a:xfrm>
            <a:custGeom>
              <a:avLst/>
              <a:gdLst>
                <a:gd name="textAreaLeft" fmla="*/ 0 w 644760"/>
                <a:gd name="textAreaRight" fmla="*/ 646560 w 644760"/>
                <a:gd name="textAreaTop" fmla="*/ 0 h 2320560"/>
                <a:gd name="textAreaBottom" fmla="*/ 2322360 h 232056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1" name="Freeform 13"/>
            <p:cNvSpPr/>
            <p:nvPr/>
          </p:nvSpPr>
          <p:spPr>
            <a:xfrm>
              <a:off x="807120" y="5447160"/>
              <a:ext cx="607680" cy="1418400"/>
            </a:xfrm>
            <a:custGeom>
              <a:avLst/>
              <a:gdLst>
                <a:gd name="textAreaLeft" fmla="*/ 0 w 607680"/>
                <a:gd name="textAreaRight" fmla="*/ 609480 w 607680"/>
                <a:gd name="textAreaTop" fmla="*/ 0 h 1418400"/>
                <a:gd name="textAreaBottom" fmla="*/ 1420200 h 141840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2" name="Freeform 14"/>
            <p:cNvSpPr/>
            <p:nvPr/>
          </p:nvSpPr>
          <p:spPr>
            <a:xfrm>
              <a:off x="959760" y="6503760"/>
              <a:ext cx="169560" cy="361800"/>
            </a:xfrm>
            <a:custGeom>
              <a:avLst/>
              <a:gdLst>
                <a:gd name="textAreaLeft" fmla="*/ 0 w 169560"/>
                <a:gd name="textAreaRight" fmla="*/ 171360 w 169560"/>
                <a:gd name="textAreaTop" fmla="*/ 0 h 361800"/>
                <a:gd name="textAreaBottom" fmla="*/ 363600 h 36180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" name="Freeform 15"/>
            <p:cNvSpPr/>
            <p:nvPr/>
          </p:nvSpPr>
          <p:spPr>
            <a:xfrm>
              <a:off x="100800" y="3201120"/>
              <a:ext cx="820080" cy="3326760"/>
            </a:xfrm>
            <a:custGeom>
              <a:avLst/>
              <a:gdLst>
                <a:gd name="textAreaLeft" fmla="*/ 0 w 820080"/>
                <a:gd name="textAreaRight" fmla="*/ 821880 w 820080"/>
                <a:gd name="textAreaTop" fmla="*/ 0 h 3326760"/>
                <a:gd name="textAreaBottom" fmla="*/ 3328560 h 332676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4" name="Freeform 16"/>
            <p:cNvSpPr/>
            <p:nvPr/>
          </p:nvSpPr>
          <p:spPr>
            <a:xfrm>
              <a:off x="22320" y="228600"/>
              <a:ext cx="104400" cy="2926080"/>
            </a:xfrm>
            <a:custGeom>
              <a:avLst/>
              <a:gdLst>
                <a:gd name="textAreaLeft" fmla="*/ 0 w 104400"/>
                <a:gd name="textAreaRight" fmla="*/ 106200 w 104400"/>
                <a:gd name="textAreaTop" fmla="*/ 0 h 2926080"/>
                <a:gd name="textAreaBottom" fmla="*/ 2927880 h 292608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" name="Freeform 17"/>
            <p:cNvSpPr/>
            <p:nvPr/>
          </p:nvSpPr>
          <p:spPr>
            <a:xfrm>
              <a:off x="78120" y="2944080"/>
              <a:ext cx="76320" cy="492120"/>
            </a:xfrm>
            <a:custGeom>
              <a:avLst/>
              <a:gdLst>
                <a:gd name="textAreaLeft" fmla="*/ 0 w 76320"/>
                <a:gd name="textAreaRight" fmla="*/ 78120 w 76320"/>
                <a:gd name="textAreaTop" fmla="*/ 0 h 492120"/>
                <a:gd name="textAreaBottom" fmla="*/ 493920 h 49212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" name="Freeform 18"/>
            <p:cNvSpPr/>
            <p:nvPr/>
          </p:nvSpPr>
          <p:spPr>
            <a:xfrm>
              <a:off x="769680" y="5478840"/>
              <a:ext cx="188280" cy="1023120"/>
            </a:xfrm>
            <a:custGeom>
              <a:avLst/>
              <a:gdLst>
                <a:gd name="textAreaLeft" fmla="*/ 0 w 188280"/>
                <a:gd name="textAreaRight" fmla="*/ 190080 w 188280"/>
                <a:gd name="textAreaTop" fmla="*/ 0 h 1023120"/>
                <a:gd name="textAreaBottom" fmla="*/ 1024920 h 102312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7" name="Freeform 19"/>
            <p:cNvSpPr/>
            <p:nvPr/>
          </p:nvSpPr>
          <p:spPr>
            <a:xfrm>
              <a:off x="775440" y="1398960"/>
              <a:ext cx="2074320" cy="4046400"/>
            </a:xfrm>
            <a:custGeom>
              <a:avLst/>
              <a:gdLst>
                <a:gd name="textAreaLeft" fmla="*/ 0 w 2074320"/>
                <a:gd name="textAreaRight" fmla="*/ 2076120 w 2074320"/>
                <a:gd name="textAreaTop" fmla="*/ 0 h 4046400"/>
                <a:gd name="textAreaBottom" fmla="*/ 4048200 h 404640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8" name="Freeform 20"/>
            <p:cNvSpPr/>
            <p:nvPr/>
          </p:nvSpPr>
          <p:spPr>
            <a:xfrm>
              <a:off x="922680" y="6530040"/>
              <a:ext cx="160200" cy="335520"/>
            </a:xfrm>
            <a:custGeom>
              <a:avLst/>
              <a:gdLst>
                <a:gd name="textAreaLeft" fmla="*/ 0 w 160200"/>
                <a:gd name="textAreaRight" fmla="*/ 162000 w 160200"/>
                <a:gd name="textAreaTop" fmla="*/ 0 h 335520"/>
                <a:gd name="textAreaBottom" fmla="*/ 337320 h 33552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9" name="Freeform 21"/>
            <p:cNvSpPr/>
            <p:nvPr/>
          </p:nvSpPr>
          <p:spPr>
            <a:xfrm>
              <a:off x="769680" y="5359320"/>
              <a:ext cx="35640" cy="219960"/>
            </a:xfrm>
            <a:custGeom>
              <a:avLst/>
              <a:gdLst>
                <a:gd name="textAreaLeft" fmla="*/ 0 w 35640"/>
                <a:gd name="textAreaRight" fmla="*/ 37440 w 35640"/>
                <a:gd name="textAreaTop" fmla="*/ 0 h 219960"/>
                <a:gd name="textAreaBottom" fmla="*/ 221760 h 21996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" name="Freeform 22"/>
            <p:cNvSpPr/>
            <p:nvPr/>
          </p:nvSpPr>
          <p:spPr>
            <a:xfrm>
              <a:off x="849960" y="6244560"/>
              <a:ext cx="236880" cy="620640"/>
            </a:xfrm>
            <a:custGeom>
              <a:avLst/>
              <a:gdLst>
                <a:gd name="textAreaLeft" fmla="*/ 0 w 236880"/>
                <a:gd name="textAreaRight" fmla="*/ 238680 w 236880"/>
                <a:gd name="textAreaTop" fmla="*/ 0 h 620640"/>
                <a:gd name="textAreaBottom" fmla="*/ 622440 h 62064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51" name="Group 9"/>
          <p:cNvGrpSpPr/>
          <p:nvPr/>
        </p:nvGrpSpPr>
        <p:grpSpPr>
          <a:xfrm>
            <a:off x="27360" y="-720"/>
            <a:ext cx="2354760" cy="6852240"/>
            <a:chOff x="27360" y="-720"/>
            <a:chExt cx="2354760" cy="6852240"/>
          </a:xfrm>
        </p:grpSpPr>
        <p:sp>
          <p:nvSpPr>
            <p:cNvPr id="152" name="Freeform 27"/>
            <p:cNvSpPr/>
            <p:nvPr/>
          </p:nvSpPr>
          <p:spPr>
            <a:xfrm>
              <a:off x="27360" y="-720"/>
              <a:ext cx="492480" cy="4399200"/>
            </a:xfrm>
            <a:custGeom>
              <a:avLst/>
              <a:gdLst>
                <a:gd name="textAreaLeft" fmla="*/ 0 w 492480"/>
                <a:gd name="textAreaRight" fmla="*/ 494280 w 492480"/>
                <a:gd name="textAreaTop" fmla="*/ 0 h 4399200"/>
                <a:gd name="textAreaBottom" fmla="*/ 4401000 h 439920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" name="Freeform 28"/>
            <p:cNvSpPr/>
            <p:nvPr/>
          </p:nvSpPr>
          <p:spPr>
            <a:xfrm>
              <a:off x="550440" y="4316400"/>
              <a:ext cx="421560" cy="1578960"/>
            </a:xfrm>
            <a:custGeom>
              <a:avLst/>
              <a:gdLst>
                <a:gd name="textAreaLeft" fmla="*/ 0 w 421560"/>
                <a:gd name="textAreaRight" fmla="*/ 423360 w 421560"/>
                <a:gd name="textAreaTop" fmla="*/ 0 h 1578960"/>
                <a:gd name="textAreaBottom" fmla="*/ 1580760 h 157896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" name="Freeform 29"/>
            <p:cNvSpPr/>
            <p:nvPr/>
          </p:nvSpPr>
          <p:spPr>
            <a:xfrm>
              <a:off x="1006200" y="5862600"/>
              <a:ext cx="429120" cy="988920"/>
            </a:xfrm>
            <a:custGeom>
              <a:avLst/>
              <a:gdLst>
                <a:gd name="textAreaLeft" fmla="*/ 0 w 429120"/>
                <a:gd name="textAreaRight" fmla="*/ 430920 w 429120"/>
                <a:gd name="textAreaTop" fmla="*/ 0 h 988920"/>
                <a:gd name="textAreaBottom" fmla="*/ 990720 h 98892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5" name="Freeform 30"/>
            <p:cNvSpPr/>
            <p:nvPr/>
          </p:nvSpPr>
          <p:spPr>
            <a:xfrm>
              <a:off x="521640" y="4364280"/>
              <a:ext cx="550080" cy="2234160"/>
            </a:xfrm>
            <a:custGeom>
              <a:avLst/>
              <a:gdLst>
                <a:gd name="textAreaLeft" fmla="*/ 0 w 550080"/>
                <a:gd name="textAreaRight" fmla="*/ 551880 w 550080"/>
                <a:gd name="textAreaTop" fmla="*/ 0 h 2234160"/>
                <a:gd name="textAreaBottom" fmla="*/ 2235960 h 223416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" name="Freeform 31"/>
            <p:cNvSpPr/>
            <p:nvPr/>
          </p:nvSpPr>
          <p:spPr>
            <a:xfrm>
              <a:off x="468000" y="1289160"/>
              <a:ext cx="172440" cy="3025440"/>
            </a:xfrm>
            <a:custGeom>
              <a:avLst/>
              <a:gdLst>
                <a:gd name="textAreaLeft" fmla="*/ 0 w 172440"/>
                <a:gd name="textAreaRight" fmla="*/ 174240 w 172440"/>
                <a:gd name="textAreaTop" fmla="*/ 0 h 3025440"/>
                <a:gd name="textAreaBottom" fmla="*/ 3027240 h 302544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" name="Freeform 32"/>
            <p:cNvSpPr/>
            <p:nvPr/>
          </p:nvSpPr>
          <p:spPr>
            <a:xfrm>
              <a:off x="1111680" y="6571440"/>
              <a:ext cx="132480" cy="279720"/>
            </a:xfrm>
            <a:custGeom>
              <a:avLst/>
              <a:gdLst>
                <a:gd name="textAreaLeft" fmla="*/ 0 w 132480"/>
                <a:gd name="textAreaRight" fmla="*/ 134280 w 132480"/>
                <a:gd name="textAreaTop" fmla="*/ 0 h 279720"/>
                <a:gd name="textAreaBottom" fmla="*/ 281520 h 27972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8" name="Freeform 33"/>
            <p:cNvSpPr/>
            <p:nvPr/>
          </p:nvSpPr>
          <p:spPr>
            <a:xfrm>
              <a:off x="502560" y="4107600"/>
              <a:ext cx="80640" cy="509760"/>
            </a:xfrm>
            <a:custGeom>
              <a:avLst/>
              <a:gdLst>
                <a:gd name="textAreaLeft" fmla="*/ 0 w 80640"/>
                <a:gd name="textAreaRight" fmla="*/ 82440 w 80640"/>
                <a:gd name="textAreaTop" fmla="*/ 0 h 509760"/>
                <a:gd name="textAreaBottom" fmla="*/ 511560 h 5097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" name="Freeform 34"/>
            <p:cNvSpPr/>
            <p:nvPr/>
          </p:nvSpPr>
          <p:spPr>
            <a:xfrm>
              <a:off x="973800" y="3145680"/>
              <a:ext cx="1408320" cy="2715120"/>
            </a:xfrm>
            <a:custGeom>
              <a:avLst/>
              <a:gdLst>
                <a:gd name="textAreaLeft" fmla="*/ 0 w 1408320"/>
                <a:gd name="textAreaRight" fmla="*/ 1410120 w 1408320"/>
                <a:gd name="textAreaTop" fmla="*/ 0 h 2715120"/>
                <a:gd name="textAreaBottom" fmla="*/ 2716920 h 271512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" name="Freeform 35"/>
            <p:cNvSpPr/>
            <p:nvPr/>
          </p:nvSpPr>
          <p:spPr>
            <a:xfrm>
              <a:off x="1073520" y="6600240"/>
              <a:ext cx="118800" cy="251280"/>
            </a:xfrm>
            <a:custGeom>
              <a:avLst/>
              <a:gdLst>
                <a:gd name="textAreaLeft" fmla="*/ 0 w 118800"/>
                <a:gd name="textAreaRight" fmla="*/ 120600 w 118800"/>
                <a:gd name="textAreaTop" fmla="*/ 0 h 251280"/>
                <a:gd name="textAreaBottom" fmla="*/ 253080 h 25128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1" name="Freeform 36"/>
            <p:cNvSpPr/>
            <p:nvPr/>
          </p:nvSpPr>
          <p:spPr>
            <a:xfrm>
              <a:off x="973800" y="5897160"/>
              <a:ext cx="136080" cy="672480"/>
            </a:xfrm>
            <a:custGeom>
              <a:avLst/>
              <a:gdLst>
                <a:gd name="textAreaLeft" fmla="*/ 0 w 136080"/>
                <a:gd name="textAreaRight" fmla="*/ 137880 w 136080"/>
                <a:gd name="textAreaTop" fmla="*/ 0 h 672480"/>
                <a:gd name="textAreaBottom" fmla="*/ 674280 h 67248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2" name="Freeform 37"/>
            <p:cNvSpPr/>
            <p:nvPr/>
          </p:nvSpPr>
          <p:spPr>
            <a:xfrm>
              <a:off x="973800" y="5772600"/>
              <a:ext cx="36360" cy="226080"/>
            </a:xfrm>
            <a:custGeom>
              <a:avLst/>
              <a:gdLst>
                <a:gd name="textAreaLeft" fmla="*/ 0 w 36360"/>
                <a:gd name="textAreaRight" fmla="*/ 38160 w 36360"/>
                <a:gd name="textAreaTop" fmla="*/ 0 h 226080"/>
                <a:gd name="textAreaBottom" fmla="*/ 227880 h 22608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" name="Freeform 38"/>
            <p:cNvSpPr/>
            <p:nvPr/>
          </p:nvSpPr>
          <p:spPr>
            <a:xfrm>
              <a:off x="1006200" y="6322680"/>
              <a:ext cx="208800" cy="528840"/>
            </a:xfrm>
            <a:custGeom>
              <a:avLst/>
              <a:gdLst>
                <a:gd name="textAreaLeft" fmla="*/ 0 w 208800"/>
                <a:gd name="textAreaRight" fmla="*/ 210600 w 208800"/>
                <a:gd name="textAreaTop" fmla="*/ 0 h 528840"/>
                <a:gd name="textAreaBottom" fmla="*/ 530640 h 52884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64" name="Rectangle 6"/>
          <p:cNvSpPr/>
          <p:nvPr/>
        </p:nvSpPr>
        <p:spPr>
          <a:xfrm>
            <a:off x="0" y="0"/>
            <a:ext cx="181080" cy="6856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5" name="Freeform 11"/>
          <p:cNvSpPr/>
          <p:nvPr/>
        </p:nvSpPr>
        <p:spPr>
          <a:xfrm flipV="1">
            <a:off x="-2520" y="711000"/>
            <a:ext cx="1586880" cy="505440"/>
          </a:xfrm>
          <a:custGeom>
            <a:avLst/>
            <a:gdLst>
              <a:gd name="textAreaLeft" fmla="*/ 0 w 1586880"/>
              <a:gd name="textAreaRight" fmla="*/ 1588680 w 1586880"/>
              <a:gd name="textAreaTop" fmla="*/ 1080 h 505440"/>
              <a:gd name="textAreaBottom" fmla="*/ 508320 h 50544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PlaceHolder 1"/>
          <p:cNvSpPr>
            <a:spLocks noGrp="1"/>
          </p:cNvSpPr>
          <p:nvPr>
            <p:ph type="ftr" idx="7"/>
          </p:nvPr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&lt;zápatí&gt;</a:t>
            </a:r>
          </a:p>
        </p:txBody>
      </p:sp>
      <p:sp>
        <p:nvSpPr>
          <p:cNvPr id="167" name="PlaceHolder 2"/>
          <p:cNvSpPr>
            <a:spLocks noGrp="1"/>
          </p:cNvSpPr>
          <p:nvPr>
            <p:ph type="sldNum" idx="8"/>
          </p:nvPr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212DB9A-E889-431D-AC66-77197EB6F283}" type="slidenum">
              <a:rPr lang="cs-CZ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cs-CZ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 idx="9"/>
          </p:nvPr>
        </p:nvSpPr>
        <p:spPr>
          <a:xfrm>
            <a:off x="10361520" y="6130440"/>
            <a:ext cx="1144440" cy="368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  <p:sp>
        <p:nvSpPr>
          <p:cNvPr id="16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2340000" y="1440000"/>
            <a:ext cx="8639280" cy="30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36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br>
              <a:rPr sz="6000" dirty="0"/>
            </a:br>
            <a:br>
              <a:rPr sz="6000" dirty="0"/>
            </a:br>
            <a:br>
              <a:rPr sz="6000" dirty="0"/>
            </a:br>
            <a:br>
              <a:rPr sz="6000" dirty="0"/>
            </a:br>
            <a:br>
              <a:rPr sz="6000" dirty="0"/>
            </a:br>
            <a:r>
              <a:rPr lang="cs-CZ" sz="7200" b="1" strike="noStrike" spc="-1" dirty="0">
                <a:solidFill>
                  <a:srgbClr val="262626"/>
                </a:solidFill>
                <a:latin typeface="Century Gothic"/>
              </a:rPr>
              <a:t>Španělsko 4. 3. - 11. 3. 2023</a:t>
            </a:r>
            <a:r>
              <a:rPr lang="cs-CZ" sz="7200" b="1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br>
              <a:rPr sz="7200" dirty="0"/>
            </a:br>
            <a:br>
              <a:rPr sz="6000" dirty="0"/>
            </a:br>
            <a:r>
              <a:rPr lang="cs-CZ" sz="6000" b="1" strike="noStrike" spc="-1" dirty="0">
                <a:solidFill>
                  <a:srgbClr val="262626"/>
                </a:solidFill>
                <a:latin typeface="Century Gothic"/>
              </a:rPr>
              <a:t> </a:t>
            </a:r>
            <a:br>
              <a:rPr sz="6000" dirty="0"/>
            </a:br>
            <a:r>
              <a:rPr lang="cs-CZ" sz="6000" b="1" strike="noStrike" spc="-1" dirty="0">
                <a:solidFill>
                  <a:srgbClr val="262626"/>
                </a:solidFill>
                <a:latin typeface="Century Gothic"/>
              </a:rPr>
              <a:t> </a:t>
            </a:r>
            <a:endParaRPr lang="cs-CZ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2340000" y="3960000"/>
            <a:ext cx="9358920" cy="125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595959"/>
                </a:solidFill>
                <a:latin typeface="Century Gothic"/>
              </a:rPr>
              <a:t>Projekt : Vzdělávání v zemědělství s ohledem na změny klimatu</a:t>
            </a: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595959"/>
                </a:solidFill>
                <a:latin typeface="Century Gothic"/>
              </a:rPr>
              <a:t>Číslo projektu: 2022-1-CZ01-KA122-ADU-000075949</a:t>
            </a: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1800" b="0" strike="noStrike" spc="-1" dirty="0">
                <a:solidFill>
                  <a:srgbClr val="595959"/>
                </a:solidFill>
                <a:latin typeface="Century Gothic"/>
              </a:rPr>
              <a:t>		                                                          </a:t>
            </a:r>
            <a:r>
              <a:rPr lang="cs-CZ" sz="1100" b="0" strike="noStrike" spc="-1" dirty="0">
                <a:solidFill>
                  <a:srgbClr val="595959"/>
                </a:solidFill>
                <a:latin typeface="Century Gothic"/>
              </a:rPr>
              <a:t>Spolek absolventů a přátel zemědělské školy v Chrudimi </a:t>
            </a:r>
            <a:r>
              <a:rPr lang="cs-CZ" sz="1100" b="0" strike="noStrike" spc="-1" dirty="0" err="1">
                <a:solidFill>
                  <a:srgbClr val="595959"/>
                </a:solidFill>
                <a:latin typeface="Century Gothic"/>
              </a:rPr>
              <a:t>z.s</a:t>
            </a:r>
            <a:r>
              <a:rPr lang="cs-CZ" sz="1100" b="0" strike="noStrike" spc="-1" dirty="0">
                <a:solidFill>
                  <a:srgbClr val="595959"/>
                </a:solidFill>
                <a:latin typeface="Century Gothic"/>
              </a:rPr>
              <a:t>.</a:t>
            </a:r>
            <a:endParaRPr lang="cs-CZ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Obrázek 208"/>
          <p:cNvPicPr/>
          <p:nvPr/>
        </p:nvPicPr>
        <p:blipFill>
          <a:blip r:embed="rId2"/>
          <a:stretch/>
        </p:blipFill>
        <p:spPr>
          <a:xfrm>
            <a:off x="3059640" y="899640"/>
            <a:ext cx="1800000" cy="1800000"/>
          </a:xfrm>
          <a:prstGeom prst="rect">
            <a:avLst/>
          </a:prstGeom>
          <a:ln w="0">
            <a:noFill/>
          </a:ln>
        </p:spPr>
      </p:pic>
      <p:pic>
        <p:nvPicPr>
          <p:cNvPr id="210" name="Obrázek 209"/>
          <p:cNvPicPr/>
          <p:nvPr/>
        </p:nvPicPr>
        <p:blipFill>
          <a:blip r:embed="rId3"/>
          <a:stretch/>
        </p:blipFill>
        <p:spPr>
          <a:xfrm>
            <a:off x="9000000" y="3240000"/>
            <a:ext cx="2158920" cy="2158920"/>
          </a:xfrm>
          <a:prstGeom prst="rect">
            <a:avLst/>
          </a:prstGeom>
          <a:ln w="0">
            <a:noFill/>
          </a:ln>
        </p:spPr>
      </p:pic>
      <p:pic>
        <p:nvPicPr>
          <p:cNvPr id="211" name="Obrázek 210"/>
          <p:cNvPicPr/>
          <p:nvPr/>
        </p:nvPicPr>
        <p:blipFill>
          <a:blip r:embed="rId4"/>
          <a:stretch/>
        </p:blipFill>
        <p:spPr>
          <a:xfrm>
            <a:off x="6480000" y="853560"/>
            <a:ext cx="3240000" cy="1306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600" b="0" strike="noStrike" spc="-1">
                <a:solidFill>
                  <a:srgbClr val="262626"/>
                </a:solidFill>
                <a:latin typeface="Century Gothic"/>
              </a:rPr>
              <a:t>Fallas</a:t>
            </a:r>
            <a:endParaRPr lang="cs-CZ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Zástupný symbol pro obsah 4"/>
          <p:cNvPicPr/>
          <p:nvPr/>
        </p:nvPicPr>
        <p:blipFill>
          <a:blip r:embed="rId2"/>
          <a:stretch/>
        </p:blipFill>
        <p:spPr>
          <a:xfrm>
            <a:off x="3868560" y="1284120"/>
            <a:ext cx="7385760" cy="5477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Obrázek 4"/>
          <p:cNvPicPr/>
          <p:nvPr/>
        </p:nvPicPr>
        <p:blipFill>
          <a:blip r:embed="rId2"/>
          <a:stretch/>
        </p:blipFill>
        <p:spPr>
          <a:xfrm>
            <a:off x="4055040" y="-86040"/>
            <a:ext cx="4983840" cy="6942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600" b="0" strike="noStrike" spc="-1">
                <a:solidFill>
                  <a:srgbClr val="262626"/>
                </a:solidFill>
                <a:latin typeface="Century Gothic"/>
              </a:rPr>
              <a:t>Pracoviště</a:t>
            </a:r>
            <a:endParaRPr lang="cs-CZ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3600" cy="3775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3000"/>
          </a:bodyPr>
          <a:lstStyle/>
          <a:p>
            <a:pPr marL="317520" indent="-31752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1" strike="noStrike" spc="-1">
                <a:solidFill>
                  <a:srgbClr val="404040"/>
                </a:solidFill>
                <a:latin typeface="Calibri"/>
                <a:ea typeface="Calibri"/>
              </a:rPr>
              <a:t>Huberto san Eusebio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17520" indent="-31752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hospodaří 4. generace už více než 100 let na 34 ha od roku 1910,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17520" indent="-31752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ekologická farma – mají certifikát CAEV (ekologický certifikát pro valencijskou oblast)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17520" indent="-31752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pěstují 40 odrůd citrusů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7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17520" indent="-31752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cs-CZ" sz="1800" b="1" strike="noStrike" spc="-1">
                <a:solidFill>
                  <a:srgbClr val="404040"/>
                </a:solidFill>
                <a:latin typeface="Calibri"/>
                <a:ea typeface="Calibri"/>
              </a:rPr>
              <a:t>Bodegas BOCOPA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17520" indent="-31752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firma Bodegas Bocopa byla založena v roce 1987 – sdružuje pěstitele z oblasti Alicante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17520" indent="-31752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v roce 1990 se firmě podařilo založit první Asociaci zemědělských producentů hroznů v celém Španělsku APA.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17520" indent="-3175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producent biovín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 descr="https://i0.wp.com/huertosaneusebio.com/wp-content/uploads/2022/05/miel-huerto-San-Eusebio.jpg?ssl=1"/>
          <p:cNvPicPr/>
          <p:nvPr/>
        </p:nvPicPr>
        <p:blipFill>
          <a:blip r:embed="rId2"/>
          <a:stretch/>
        </p:blipFill>
        <p:spPr>
          <a:xfrm>
            <a:off x="9360" y="0"/>
            <a:ext cx="12180600" cy="445608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6" descr="undefined"/>
          <p:cNvPicPr/>
          <p:nvPr/>
        </p:nvPicPr>
        <p:blipFill>
          <a:blip r:embed="rId3"/>
          <a:stretch/>
        </p:blipFill>
        <p:spPr>
          <a:xfrm>
            <a:off x="6621840" y="4457880"/>
            <a:ext cx="3733560" cy="2398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Fotka"/>
          <p:cNvPicPr/>
          <p:nvPr/>
        </p:nvPicPr>
        <p:blipFill>
          <a:blip r:embed="rId2"/>
          <a:stretch/>
        </p:blipFill>
        <p:spPr>
          <a:xfrm>
            <a:off x="1507680" y="0"/>
            <a:ext cx="6475320" cy="36367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4" descr="Fotka"/>
          <p:cNvPicPr/>
          <p:nvPr/>
        </p:nvPicPr>
        <p:blipFill>
          <a:blip r:embed="rId3"/>
          <a:stretch/>
        </p:blipFill>
        <p:spPr>
          <a:xfrm>
            <a:off x="7899480" y="3638520"/>
            <a:ext cx="4290840" cy="321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600" b="0" strike="noStrike" spc="-1">
                <a:solidFill>
                  <a:srgbClr val="262626"/>
                </a:solidFill>
                <a:latin typeface="Century Gothic"/>
              </a:rPr>
              <a:t>Pracoviště</a:t>
            </a:r>
            <a:endParaRPr lang="cs-CZ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3600" cy="3775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1" strike="noStrike" spc="-1">
                <a:solidFill>
                  <a:srgbClr val="404040"/>
                </a:solidFill>
                <a:latin typeface="Calibri"/>
                <a:ea typeface="Calibri"/>
              </a:rPr>
              <a:t>Helados La Ibense Gisbert  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čistě ruční výroba – tradice od roku 1910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- 70 % surovin je od místních producentů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produkují zmrzliny – 40 druhů a rostlinná mléka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ve firmě pracují 4 lidé (rodina)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produkují okolo 300 l zmrzliny denně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specialitou je HORCHATA – nápoj z hlíz šáchoru hlíznatého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 descr="Fotka – Gelato"/>
          <p:cNvPicPr/>
          <p:nvPr/>
        </p:nvPicPr>
        <p:blipFill>
          <a:blip r:embed="rId2"/>
          <a:stretch/>
        </p:blipFill>
        <p:spPr>
          <a:xfrm>
            <a:off x="1688040" y="321120"/>
            <a:ext cx="3636720" cy="485604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4" descr="Fotka"/>
          <p:cNvPicPr/>
          <p:nvPr/>
        </p:nvPicPr>
        <p:blipFill>
          <a:blip r:embed="rId3"/>
          <a:stretch/>
        </p:blipFill>
        <p:spPr>
          <a:xfrm>
            <a:off x="6260040" y="1299960"/>
            <a:ext cx="4856040" cy="4856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279600" y="623880"/>
            <a:ext cx="8910360" cy="127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600" b="0" strike="noStrike" spc="-1">
                <a:solidFill>
                  <a:srgbClr val="262626"/>
                </a:solidFill>
                <a:latin typeface="Century Gothic"/>
              </a:rPr>
              <a:t>Pracoviště</a:t>
            </a:r>
            <a:endParaRPr lang="cs-CZ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3276720" y="2133720"/>
            <a:ext cx="8913600" cy="3776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1" strike="noStrike" spc="-1">
                <a:solidFill>
                  <a:srgbClr val="404040"/>
                </a:solidFill>
                <a:latin typeface="Calibri"/>
                <a:ea typeface="Calibri"/>
              </a:rPr>
              <a:t>Piteralandia.co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majitel je 4. generací pěstitelů tulipánů (pochází z Holandska), před 50 lety přišel do Španělska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poskytují prostor pro vzdělávání, poznávání kaktusů a sukulentů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sdružení pěstitelů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pěstují 40 druhů agáve a mnoho dalších sukulentů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7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cs-CZ" sz="1800" b="1" strike="noStrike" spc="-1">
                <a:solidFill>
                  <a:srgbClr val="404040"/>
                </a:solidFill>
                <a:latin typeface="Calibri"/>
                <a:ea typeface="Calibri"/>
              </a:rPr>
              <a:t>Viveros Orts 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cs-CZ" sz="1800" b="0" strike="noStrike" spc="-1">
                <a:solidFill>
                  <a:srgbClr val="404040"/>
                </a:solidFill>
                <a:latin typeface="Calibri"/>
                <a:ea typeface="Calibri"/>
              </a:rPr>
              <a:t>- rodinné zahradnictví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7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Obrázek 1"/>
          <p:cNvPicPr/>
          <p:nvPr/>
        </p:nvPicPr>
        <p:blipFill>
          <a:blip r:embed="rId2"/>
          <a:stretch/>
        </p:blipFill>
        <p:spPr>
          <a:xfrm>
            <a:off x="5715000" y="2000160"/>
            <a:ext cx="6475320" cy="48560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2" descr="Není k dispozici žádný popis fotky."/>
          <p:cNvPicPr/>
          <p:nvPr/>
        </p:nvPicPr>
        <p:blipFill>
          <a:blip r:embed="rId3"/>
          <a:stretch/>
        </p:blipFill>
        <p:spPr>
          <a:xfrm>
            <a:off x="348840" y="231840"/>
            <a:ext cx="5256000" cy="495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ébla">
  <a:themeElements>
    <a:clrScheme name="Stébla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ébla">
  <a:themeElements>
    <a:clrScheme name="Stébla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</TotalTime>
  <Words>236</Words>
  <Application>Microsoft Office PowerPoint</Application>
  <PresentationFormat>Širokoúhlá obrazovka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10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Stébla</vt:lpstr>
      <vt:lpstr>Stébla</vt:lpstr>
      <vt:lpstr>Stébla</vt:lpstr>
      <vt:lpstr>     Španělsko 4. 3. - 11. 3. 2023      </vt:lpstr>
      <vt:lpstr>Prezentace aplikace PowerPoint</vt:lpstr>
      <vt:lpstr>Pracoviště</vt:lpstr>
      <vt:lpstr>Prezentace aplikace PowerPoint</vt:lpstr>
      <vt:lpstr>Prezentace aplikace PowerPoint</vt:lpstr>
      <vt:lpstr>Pracoviště</vt:lpstr>
      <vt:lpstr>Prezentace aplikace PowerPoint</vt:lpstr>
      <vt:lpstr>Pracoviště</vt:lpstr>
      <vt:lpstr>Prezentace aplikace PowerPoint</vt:lpstr>
      <vt:lpstr>Fallas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Španělsko 4. 3. 11. 3. 2023</dc:title>
  <dc:subject/>
  <dc:creator>Lida</dc:creator>
  <dc:description/>
  <cp:lastModifiedBy>Vacek Vladimír, Ing.</cp:lastModifiedBy>
  <cp:revision>13</cp:revision>
  <dcterms:created xsi:type="dcterms:W3CDTF">2023-04-02T19:30:55Z</dcterms:created>
  <dcterms:modified xsi:type="dcterms:W3CDTF">2023-12-19T19:02:08Z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10</vt:i4>
  </property>
</Properties>
</file>