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2" r:id="rId5"/>
    <p:sldId id="263" r:id="rId6"/>
    <p:sldId id="258" r:id="rId7"/>
    <p:sldId id="261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79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32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394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12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70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93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765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73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71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10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95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85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18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19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13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84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58C8F-EC7C-4ED9-9964-D0A96239FD51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9917D4-9D75-456B-951B-41EE32476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0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Španělsko 4. 3. 11. 3. 2023</a:t>
            </a: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Projekt : Vzdělávání v zemědělství s ohledem na změny klimatu</a:t>
            </a:r>
          </a:p>
          <a:p>
            <a:r>
              <a:rPr lang="cs-CZ" dirty="0"/>
              <a:t>Číslo projektu: 2022-1-CZ01-KA122-ADU-000075949</a:t>
            </a:r>
          </a:p>
        </p:txBody>
      </p:sp>
    </p:spTree>
    <p:extLst>
      <p:ext uri="{BB962C8B-B14F-4D97-AF65-F5344CB8AC3E}">
        <p14:creationId xmlns:p14="http://schemas.microsoft.com/office/powerpoint/2010/main" val="121623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Fallas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662" y="1284142"/>
            <a:ext cx="7387473" cy="54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8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68" y="-86079"/>
            <a:ext cx="4985801" cy="69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1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Huberto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Eusebio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hospodaří 4. generace už více než 100 let na 34 ha od roku 1910, 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ekologická farma – mají certifikát CAEV (ekologický certifikát pro valencijskou oblast)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pěstují 40 odrůd citrusů</a:t>
            </a:r>
          </a:p>
          <a:p>
            <a:pPr>
              <a:lnSpc>
                <a:spcPct val="107000"/>
              </a:lnSpc>
            </a:pPr>
            <a:endParaRPr lang="cs-CZ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Bodegas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BOCOPA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firma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Bodegas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Bocopa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byla založena v roce 1987 – sdružuje pěstitele z oblasti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Alicante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 roce 1990 se firmě podařilo založit první Asociaci zemědělských producentů hroznů v celém Španělsku APA.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producent biovín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14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0.wp.com/huertosaneusebio.com/wp-content/uploads/2022/05/miel-huerto-San-Eusebio.jpg?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824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defin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665" y="4457700"/>
            <a:ext cx="3735317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9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857" y="0"/>
            <a:ext cx="64770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403" y="3638551"/>
            <a:ext cx="4292598" cy="32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6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Helados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Ibense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Gisbert   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čistě ruční výroba – tradice od roku 1910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- 70 % surovin je od místních producentů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produkují zmrzliny – 40 druhů a rostlinná mléka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ve firmě pracují 4 lidé (rodina)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produkují okolo 300 l zmrzliny denně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specialitou je HORCHATA – nápoj z hlíz šáchoru hlíznatého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76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tka – Gel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161" y="321009"/>
            <a:ext cx="36385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161" y="1299804"/>
            <a:ext cx="48577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7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/>
          <a:lstStyle/>
          <a:p>
            <a:r>
              <a:rPr lang="cs-CZ" dirty="0"/>
              <a:t>Pracoviště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76600" y="2133600"/>
            <a:ext cx="8915400" cy="3778250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Piteralandia.co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majitel je 4. generací pěstitelů tulipánů (pochází z Holandska), před 50 lety přišel do Španělska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poskytují prostor pro vzdělávání, poznávání kaktusů a sukulentů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sdružení pěstitelů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pěstují 40 druhů agáve a mnoho dalších sukulentů</a:t>
            </a:r>
          </a:p>
          <a:p>
            <a:pPr>
              <a:lnSpc>
                <a:spcPct val="107000"/>
              </a:lnSpc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Viveros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rodinné zahradnictví</a:t>
            </a:r>
          </a:p>
          <a:p>
            <a:pPr>
              <a:lnSpc>
                <a:spcPct val="107000"/>
              </a:lnSpc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99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000250"/>
            <a:ext cx="6477000" cy="4857750"/>
          </a:xfrm>
          <a:prstGeom prst="rect">
            <a:avLst/>
          </a:prstGeom>
        </p:spPr>
      </p:pic>
      <p:pic>
        <p:nvPicPr>
          <p:cNvPr id="1026" name="Picture 2" descr="Není k dispozici žádný popis fot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58" y="231819"/>
            <a:ext cx="52578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1981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220</Words>
  <Application>Microsoft Office PowerPoint</Application>
  <PresentationFormat>Širokoúhlá obrazovka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Stébla</vt:lpstr>
      <vt:lpstr>       Španělsko 4. 3. 11. 3. 2023   </vt:lpstr>
      <vt:lpstr>Prezentace aplikace PowerPoint</vt:lpstr>
      <vt:lpstr>Pracoviště</vt:lpstr>
      <vt:lpstr>Prezentace aplikace PowerPoint</vt:lpstr>
      <vt:lpstr>Prezentace aplikace PowerPoint</vt:lpstr>
      <vt:lpstr>Pracoviště</vt:lpstr>
      <vt:lpstr>Prezentace aplikace PowerPoint</vt:lpstr>
      <vt:lpstr>Pracoviště</vt:lpstr>
      <vt:lpstr>Prezentace aplikace PowerPoint</vt:lpstr>
      <vt:lpstr>Fallas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Španělsko 4. 3. 11. 3. 2023</dc:title>
  <dc:creator>Lida</dc:creator>
  <cp:lastModifiedBy>Vacek Vladimír, Ing.</cp:lastModifiedBy>
  <cp:revision>6</cp:revision>
  <dcterms:created xsi:type="dcterms:W3CDTF">2023-04-02T19:30:55Z</dcterms:created>
  <dcterms:modified xsi:type="dcterms:W3CDTF">2023-04-24T18:25:50Z</dcterms:modified>
</cp:coreProperties>
</file>